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d842b0a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d842b0a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d842b0a5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d842b0a5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6756ce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6756ce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6756cea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6756cea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6756cea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6756cea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6756cea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6756cea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6756cea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6756cea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6756cea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6756cea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6756cea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6756cea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6756cea9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6756cea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d842b0a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d842b0a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6756cea9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6756cea9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6756cea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6756cea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6756cea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6756cea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6756cea9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6756cea9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6756cea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6756cea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6756cea9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6756cea9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6756cea9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6756cea9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6756cea9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6756cea9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6756cea9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6756cea9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6756cea9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6756cea9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d842b0a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d842b0a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6756cea9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6756cea9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6756cea9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6756cea9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6756cea9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6756cea9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6756cea9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6756cea9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6756cea9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6756cea9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6756cea9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6756cea9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6756cea9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6756cea9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6756cea9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6756cea9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d842b0a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d842b0a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d842b0a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d842b0a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d842b0a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d842b0a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d842b0a5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d842b0a5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d842b0a5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d842b0a5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d842b0a5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d842b0a5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Build Quality Classes and Objects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1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implementation: Representation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00" y="828150"/>
            <a:ext cx="7466674" cy="25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0" y="3618275"/>
            <a:ext cx="7113976" cy="9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33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5" y="1000156"/>
            <a:ext cx="8406327" cy="289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75" y="3966825"/>
            <a:ext cx="8151949" cy="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Identity Classes Objects?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is the means whereby we order knowledge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75" y="1894713"/>
            <a:ext cx="46482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proper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" y="1245950"/>
            <a:ext cx="8605424" cy="2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of Classification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750" y="2193425"/>
            <a:ext cx="3506650" cy="28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789125"/>
            <a:ext cx="8679901" cy="159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95688"/>
            <a:ext cx="62198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205900" y="9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Difficulty of Classification: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491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meaningful groups by arranging trains given in the figure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600" y="97400"/>
            <a:ext cx="33147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30325" y="14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Difficulty of Classification: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67850"/>
            <a:ext cx="82827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00" y="1563175"/>
            <a:ext cx="3847242" cy="33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950" y="1484525"/>
            <a:ext cx="2503720" cy="3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for identifying classes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00" y="1152475"/>
            <a:ext cx="5417974" cy="2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the Quality of an Abstraction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5" y="809200"/>
            <a:ext cx="8132076" cy="4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clustering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519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ivide objects into disjoint sets depending on the presence or absence of a particular property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676" y="214950"/>
            <a:ext cx="3061625" cy="41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50" y="2655089"/>
            <a:ext cx="3820950" cy="156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18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clustering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221025" y="760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Conceptual clustering is a more modern variation of the classical approach and largely derives from attempts to explain how knowledge is represented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2" y="1938025"/>
            <a:ext cx="3941000" cy="28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950" y="1938025"/>
            <a:ext cx="2271350" cy="308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18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clustering</a:t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0" y="1139875"/>
            <a:ext cx="4322825" cy="34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876" y="214950"/>
            <a:ext cx="3061625" cy="41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18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Theory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50" y="913175"/>
            <a:ext cx="8607100" cy="36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of Key Abstraction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75" y="1051500"/>
            <a:ext cx="8520600" cy="357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236125" y="9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apply?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00" y="792275"/>
            <a:ext cx="8403601" cy="39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of classes, Objects, and Relationships in LMS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Output Specifications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00" y="1508025"/>
            <a:ext cx="6744226" cy="3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Informal English Description of LMS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63" y="1351500"/>
            <a:ext cx="8120675" cy="28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of Noun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75" y="1300400"/>
            <a:ext cx="8150925" cy="254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operations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8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Identification of Noun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5" y="1145075"/>
            <a:ext cx="8618275" cy="28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Identification of Noun</a:t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0650"/>
            <a:ext cx="8520601" cy="281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32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all Identified Nouns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63" y="1001500"/>
            <a:ext cx="8448874" cy="31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Check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0" y="1170125"/>
            <a:ext cx="4940800" cy="2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152400" y="17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88" y="745675"/>
            <a:ext cx="7678125" cy="21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00" y="3036075"/>
            <a:ext cx="6338858" cy="18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clustering</a:t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5" y="709975"/>
            <a:ext cx="7252675" cy="39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Check</a:t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69026" cy="25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Behavioural Clustering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Dominance behaviours</a:t>
            </a:r>
            <a:endParaRPr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5" y="2033704"/>
            <a:ext cx="7112750" cy="17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r>
              <a:rPr lang="en"/>
              <a:t> semantics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65325"/>
            <a:ext cx="8839200" cy="412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831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and space semantics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77775"/>
            <a:ext cx="8839203" cy="24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Relationships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27737"/>
            <a:ext cx="8722483" cy="3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02525" y="21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Law of Demeter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75" y="1017725"/>
            <a:ext cx="8222277" cy="39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 and visibility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3" cy="335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implementation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839201" cy="19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